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C2CBD8"/>
    <a:srgbClr val="9DABBF"/>
    <a:srgbClr val="ABB7C9"/>
    <a:srgbClr val="7D90AB"/>
    <a:srgbClr val="A5B2DB"/>
    <a:srgbClr val="FFFF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100" d="100"/>
          <a:sy n="100" d="100"/>
        </p:scale>
        <p:origin x="70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DCCA3-2047-CEB8-B0A0-6F64B6824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BC13BF-1C65-CE73-9D92-562AB2678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85D375-1A0E-8DF1-D75D-2F0D90E60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1F6F92-BA59-CF0D-02AB-78A1BCAE5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0D00BA-03DB-4B5D-95A0-0844D93E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5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2D294-61B8-5BDC-D5D8-750BFBC7A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7647DB-C6D7-985A-0207-0EA0071F9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26E551-6B9D-F97D-490C-A9597CD05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7F3E11-3411-9D4B-6C8C-FCF45E4A0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CEB2A-A0D6-D458-D91B-BDBD67E5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254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1DBC20-38C0-1A4B-89E5-D49BFA7606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0DD355-9839-1332-2D83-2F238EB00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4027DD-A1AE-8E34-3308-84071971A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BEFD4B-76B0-1569-BECE-EB5C76ED0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884214-2551-CB38-48B2-B9EB9C209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668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D04C4-7259-B00D-CE56-4ADA006D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240536-5A8A-FCC7-8831-BFDEFF38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2D5CD-EABE-606F-D28E-2A01A9A04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4EC21A-A7D8-2368-4C90-080BF4FF4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12313-63BA-F61B-A0AA-1D5293B9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1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6341E-CE3B-C060-6FA3-8F42F6959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1E9B9B-AE1B-5536-7293-86D48E0BA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D7AED4-F4D9-4CBF-79D6-3B8F45A32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3B0159-FA3D-2BA9-3BD2-2C7B5FCF6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653BE4-A387-F073-9EE4-05EBC4513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85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59770-A013-902D-96CA-95941511A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488E4-FFFD-7303-C1FA-55DF1F5D6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41900B-AC33-49DA-2245-7E541B56A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9494CB-5A14-AE50-0356-F595E6524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FB78F7-696E-4E26-9620-05835773A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03A19E-F72B-D1F1-6F12-AEF85F3D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279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42DCA-EEF0-6E60-BD1D-EF9B1DC9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B50C97-1F01-5366-D966-3322D3D06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FDA91D-C2AA-4DB5-2D6B-B618CD803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8B6639-C674-0D6B-6593-AFEEF8F736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54C118-8AEF-F3DB-4516-3874F0B4EC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160E21-7BE6-9EEB-9C50-DA9E78685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FB5F71-DD01-29B1-B2EE-28F6CC32E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7DB2E8-28F1-1C1D-CBAA-33239E2E5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84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5FF91-F693-1DA0-C125-56A1BAB55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878151-B7F3-F32F-83B1-BA998831C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5D5397-B00D-F3A0-5CE7-C547D13EA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6D5F25-48E7-404F-4EDB-23CA796F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32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EA9AF1-F28C-2D8A-3485-6BBEBC0EC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A32C44-B98E-9E63-99E0-8C9E49655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DE76E3-FDC4-A5A0-877D-1D0B74440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179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2C379-49CB-7FC5-FE7A-3DA560FCA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B3824-154A-4A1B-5C77-DA2CBFF68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158645-E09B-5E91-53D9-50BAF83A15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D1CAF8-7CB1-5280-9DE2-75685FD00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378C78-E6B5-2C5C-4AC4-8CE5AD17B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5DE5A3-A7B4-0BC0-2E01-A5C3BBA09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38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E0508-6406-9364-2B65-31D970C3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68256D-98D3-A392-E564-0614562D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82F0A7-5DE7-7729-D5FB-D671A2CAB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1D0269-2C3E-46C3-6505-C27347E32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F2697E-A833-BE39-59B7-EDCD328A4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4DB262-75CD-0186-E52A-E1874A425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160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C6D63C-2765-B2DC-D7D0-61E09FF7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AE21A2-1E90-8597-AEF9-D92FAB3C9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83381B-7248-4308-79C3-B8A3B4445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D6E07A-DA9C-4E92-D25D-BB4D27424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FA7C05-175A-3F0F-9B7B-2B5128001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39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portfolio/SW19/index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portfolio/SW19/membership_pag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portfolio/SW19/product_page.html" TargetMode="External"/><Relationship Id="rId5" Type="http://schemas.openxmlformats.org/officeDocument/2006/relationships/image" Target="../media/image12.png"/><Relationship Id="rId4" Type="http://schemas.openxmlformats.org/officeDocument/2006/relationships/hyperlink" Target="portfolio/SW19/stores_page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portfolio/kopri/index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portfolio/index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3FD953-B5C8-A08F-8796-5E3C3D3CFE36}"/>
              </a:ext>
            </a:extLst>
          </p:cNvPr>
          <p:cNvGrpSpPr/>
          <p:nvPr/>
        </p:nvGrpSpPr>
        <p:grpSpPr>
          <a:xfrm>
            <a:off x="-359764" y="-217715"/>
            <a:ext cx="12596464" cy="7206344"/>
            <a:chOff x="-359764" y="-217715"/>
            <a:chExt cx="12596464" cy="720634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4659BED-9E13-83F3-E10C-1528D3EA7525}"/>
                </a:ext>
              </a:extLst>
            </p:cNvPr>
            <p:cNvSpPr/>
            <p:nvPr/>
          </p:nvSpPr>
          <p:spPr>
            <a:xfrm>
              <a:off x="5814128" y="-217715"/>
              <a:ext cx="6422572" cy="7075715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tx2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tx2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6FF7584-9E04-699A-DDD8-6DE78EDB0C05}"/>
                </a:ext>
              </a:extLst>
            </p:cNvPr>
            <p:cNvSpPr/>
            <p:nvPr/>
          </p:nvSpPr>
          <p:spPr>
            <a:xfrm>
              <a:off x="3073400" y="-108858"/>
              <a:ext cx="6422572" cy="7075715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tx2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tx2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8AE4AE-EECF-47F9-878E-B45C6F4A340B}"/>
                </a:ext>
              </a:extLst>
            </p:cNvPr>
            <p:cNvSpPr/>
            <p:nvPr/>
          </p:nvSpPr>
          <p:spPr>
            <a:xfrm>
              <a:off x="-137886" y="-87086"/>
              <a:ext cx="6422572" cy="707571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961C5DD-5FE6-C215-F704-E1BCD16E173F}"/>
                </a:ext>
              </a:extLst>
            </p:cNvPr>
            <p:cNvSpPr/>
            <p:nvPr/>
          </p:nvSpPr>
          <p:spPr>
            <a:xfrm>
              <a:off x="-359764" y="-87086"/>
              <a:ext cx="3433164" cy="7075715"/>
            </a:xfrm>
            <a:prstGeom prst="rect">
              <a:avLst/>
            </a:prstGeom>
            <a:solidFill>
              <a:srgbClr val="9DAB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955708-737B-F180-D022-F4F961E12885}"/>
              </a:ext>
            </a:extLst>
          </p:cNvPr>
          <p:cNvSpPr txBox="1"/>
          <p:nvPr/>
        </p:nvSpPr>
        <p:spPr>
          <a:xfrm>
            <a:off x="1130004" y="687620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2023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6BD158-7E4A-4059-662E-F6AD2228BAE6}"/>
              </a:ext>
            </a:extLst>
          </p:cNvPr>
          <p:cNvSpPr txBox="1"/>
          <p:nvPr/>
        </p:nvSpPr>
        <p:spPr>
          <a:xfrm>
            <a:off x="805630" y="1149285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AN JUHYEON</a:t>
            </a:r>
            <a:endParaRPr lang="ko-KR" altLang="en-US" sz="1600" dirty="0">
              <a:solidFill>
                <a:schemeClr val="accent3">
                  <a:lumMod val="40000"/>
                  <a:lumOff val="60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80310" y="2535312"/>
            <a:ext cx="10738970" cy="2642533"/>
            <a:chOff x="1080310" y="2535312"/>
            <a:chExt cx="10738970" cy="26425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9EDB9F-DB00-D746-97B4-67C8377EAC2C}"/>
                </a:ext>
              </a:extLst>
            </p:cNvPr>
            <p:cNvSpPr txBox="1"/>
            <p:nvPr/>
          </p:nvSpPr>
          <p:spPr>
            <a:xfrm>
              <a:off x="1080310" y="2823355"/>
              <a:ext cx="85472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0" lon="20099973" rev="0"/>
                </a:camera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r>
                <a:rPr lang="en-US" altLang="ko-KR" sz="9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  <a:cs typeface="ADLaM Display" panose="02010000000000000000" pitchFamily="2" charset="0"/>
                </a:rPr>
                <a:t>P</a:t>
              </a:r>
              <a:endParaRPr lang="ko-KR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cs typeface="ADLaM Display" panose="0201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5B98EE-91A6-2946-F925-6EB72B335C4F}"/>
                </a:ext>
              </a:extLst>
            </p:cNvPr>
            <p:cNvSpPr txBox="1"/>
            <p:nvPr/>
          </p:nvSpPr>
          <p:spPr>
            <a:xfrm>
              <a:off x="1856718" y="3608185"/>
              <a:ext cx="113524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20099970" rev="0"/>
                </a:camera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  <a:cs typeface="ADLaM Display" panose="02010000000000000000" pitchFamily="2" charset="0"/>
                </a:rPr>
                <a:t>O</a:t>
              </a:r>
              <a:endParaRPr lang="ko-KR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cs typeface="ADLaM Display" panose="020100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B3B231-CE3E-1DCC-C2AB-BD84B05D9B02}"/>
                </a:ext>
              </a:extLst>
            </p:cNvPr>
            <p:cNvSpPr txBox="1"/>
            <p:nvPr/>
          </p:nvSpPr>
          <p:spPr>
            <a:xfrm>
              <a:off x="3175319" y="2748851"/>
              <a:ext cx="95731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0" lon="18899972" rev="0"/>
                </a:camera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  <a:cs typeface="ADLaM Display" panose="02010000000000000000" pitchFamily="2" charset="0"/>
                </a:rPr>
                <a:t>R</a:t>
              </a:r>
              <a:endParaRPr lang="ko-KR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cs typeface="ADLaM Display" panose="02010000000000000000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F3E3E2-E7F8-61D9-7890-285C41560C1E}"/>
                </a:ext>
              </a:extLst>
            </p:cNvPr>
            <p:cNvSpPr txBox="1"/>
            <p:nvPr/>
          </p:nvSpPr>
          <p:spPr>
            <a:xfrm>
              <a:off x="5042125" y="3147760"/>
              <a:ext cx="93166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0" lon="1499912" rev="0"/>
                </a:camera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  <a:cs typeface="ADLaM Display" panose="02010000000000000000" pitchFamily="2" charset="0"/>
                </a:rPr>
                <a:t>T</a:t>
              </a:r>
              <a:endParaRPr lang="ko-KR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cs typeface="ADLaM Display" panose="0201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935DD8B-855F-D7BD-F6A9-576EDA50306C}"/>
                </a:ext>
              </a:extLst>
            </p:cNvPr>
            <p:cNvSpPr txBox="1"/>
            <p:nvPr/>
          </p:nvSpPr>
          <p:spPr>
            <a:xfrm>
              <a:off x="6426510" y="2640964"/>
              <a:ext cx="85472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0" lon="18299965" rev="0"/>
                </a:camera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  <a:cs typeface="ADLaM Display" panose="02010000000000000000" pitchFamily="2" charset="0"/>
                </a:rPr>
                <a:t>P</a:t>
              </a:r>
              <a:endParaRPr lang="ko-KR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cs typeface="ADLaM Display" panose="020100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5A532F7-E933-CCE0-2641-3AB8C9F45549}"/>
                </a:ext>
              </a:extLst>
            </p:cNvPr>
            <p:cNvSpPr txBox="1"/>
            <p:nvPr/>
          </p:nvSpPr>
          <p:spPr>
            <a:xfrm>
              <a:off x="7066620" y="3608185"/>
              <a:ext cx="113524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0" lon="2400000" rev="0"/>
                </a:camera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  <a:cs typeface="ADLaM Display" panose="02010000000000000000" pitchFamily="2" charset="0"/>
                </a:rPr>
                <a:t>O</a:t>
              </a:r>
              <a:endParaRPr lang="ko-KR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cs typeface="ADLaM Display" panose="0201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A19C9F-354C-FD4D-BA98-08F4938BDF20}"/>
                </a:ext>
              </a:extLst>
            </p:cNvPr>
            <p:cNvSpPr txBox="1"/>
            <p:nvPr/>
          </p:nvSpPr>
          <p:spPr>
            <a:xfrm>
              <a:off x="8398555" y="2535312"/>
              <a:ext cx="83228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0" lon="19799991" rev="0"/>
                </a:camera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  <a:cs typeface="ADLaM Display" panose="02010000000000000000" pitchFamily="2" charset="0"/>
                </a:rPr>
                <a:t>L</a:t>
              </a:r>
              <a:endParaRPr lang="ko-KR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cs typeface="ADLaM Display" panose="020100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D6C1080-1A41-7689-718F-18FFECF3BC21}"/>
                </a:ext>
              </a:extLst>
            </p:cNvPr>
            <p:cNvSpPr txBox="1"/>
            <p:nvPr/>
          </p:nvSpPr>
          <p:spPr>
            <a:xfrm>
              <a:off x="9889348" y="2948520"/>
              <a:ext cx="57580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0" lon="8100000" rev="0"/>
                </a:camera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  <a:cs typeface="ADLaM Display" panose="02010000000000000000" pitchFamily="2" charset="0"/>
                </a:rPr>
                <a:t>I</a:t>
              </a:r>
              <a:endParaRPr lang="ko-KR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cs typeface="ADLaM Display" panose="0201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6B7D0D-CD0F-853F-4F74-4DD964CF6FD3}"/>
                </a:ext>
              </a:extLst>
            </p:cNvPr>
            <p:cNvSpPr txBox="1"/>
            <p:nvPr/>
          </p:nvSpPr>
          <p:spPr>
            <a:xfrm>
              <a:off x="10684033" y="3605857"/>
              <a:ext cx="113524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0" lon="1799981" rev="0"/>
                </a:camera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  <a:cs typeface="ADLaM Display" panose="02010000000000000000" pitchFamily="2" charset="0"/>
                </a:rPr>
                <a:t>O</a:t>
              </a:r>
              <a:endParaRPr lang="ko-KR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cs typeface="ADLaM Display" panose="02010000000000000000" pitchFamily="2" charset="0"/>
              </a:endParaRPr>
            </a:p>
          </p:txBody>
        </p: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3CFB8B8C-D6A9-020C-85F9-2B11675B9EF0}"/>
              </a:ext>
            </a:extLst>
          </p:cNvPr>
          <p:cNvSpPr/>
          <p:nvPr/>
        </p:nvSpPr>
        <p:spPr>
          <a:xfrm rot="2201435">
            <a:off x="225705" y="519802"/>
            <a:ext cx="2563926" cy="1386027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D97CECC-7426-5327-D934-3DBECA1B6E87}"/>
              </a:ext>
            </a:extLst>
          </p:cNvPr>
          <p:cNvSpPr/>
          <p:nvPr/>
        </p:nvSpPr>
        <p:spPr>
          <a:xfrm rot="2201435">
            <a:off x="238780" y="1746711"/>
            <a:ext cx="2531425" cy="1368457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DD2C305-F50A-6101-2FE2-E3602B42A814}"/>
              </a:ext>
            </a:extLst>
          </p:cNvPr>
          <p:cNvSpPr/>
          <p:nvPr/>
        </p:nvSpPr>
        <p:spPr>
          <a:xfrm rot="2201435">
            <a:off x="261027" y="2978184"/>
            <a:ext cx="2563926" cy="1386027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FBA9BF-2EDC-29F1-2D7E-CB565B891D8E}"/>
              </a:ext>
            </a:extLst>
          </p:cNvPr>
          <p:cNvSpPr txBox="1"/>
          <p:nvPr/>
        </p:nvSpPr>
        <p:spPr>
          <a:xfrm>
            <a:off x="4281982" y="6307221"/>
            <a:ext cx="76014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UI/UX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B265737-2F35-E154-5084-CACF6AFB4442}"/>
              </a:ext>
            </a:extLst>
          </p:cNvPr>
          <p:cNvSpPr txBox="1"/>
          <p:nvPr/>
        </p:nvSpPr>
        <p:spPr>
          <a:xfrm>
            <a:off x="7382109" y="6314999"/>
            <a:ext cx="102463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Publishing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08A808-44EC-0B46-D2B9-E19100AD147E}"/>
              </a:ext>
            </a:extLst>
          </p:cNvPr>
          <p:cNvSpPr txBox="1"/>
          <p:nvPr/>
        </p:nvSpPr>
        <p:spPr>
          <a:xfrm>
            <a:off x="10607817" y="63123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Design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A16881D-E5C8-D8ED-DF1D-1ACF50E93FC1}"/>
              </a:ext>
            </a:extLst>
          </p:cNvPr>
          <p:cNvCxnSpPr>
            <a:cxnSpLocks/>
          </p:cNvCxnSpPr>
          <p:nvPr/>
        </p:nvCxnSpPr>
        <p:spPr>
          <a:xfrm>
            <a:off x="4380614" y="6592371"/>
            <a:ext cx="585332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B2B85B9-163B-A76C-1554-EE9CAF49E44D}"/>
              </a:ext>
            </a:extLst>
          </p:cNvPr>
          <p:cNvCxnSpPr>
            <a:cxnSpLocks/>
          </p:cNvCxnSpPr>
          <p:nvPr/>
        </p:nvCxnSpPr>
        <p:spPr>
          <a:xfrm>
            <a:off x="7478460" y="6645775"/>
            <a:ext cx="831935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83D5636-5278-22DA-AEBF-C4098B407F0E}"/>
              </a:ext>
            </a:extLst>
          </p:cNvPr>
          <p:cNvCxnSpPr>
            <a:cxnSpLocks/>
          </p:cNvCxnSpPr>
          <p:nvPr/>
        </p:nvCxnSpPr>
        <p:spPr>
          <a:xfrm>
            <a:off x="10713971" y="6645775"/>
            <a:ext cx="5459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30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461F7F7-438A-DAF3-F3B4-7A4C358F3C17}"/>
              </a:ext>
            </a:extLst>
          </p:cNvPr>
          <p:cNvSpPr/>
          <p:nvPr/>
        </p:nvSpPr>
        <p:spPr>
          <a:xfrm>
            <a:off x="-1" y="97971"/>
            <a:ext cx="12344765" cy="6890658"/>
          </a:xfrm>
          <a:prstGeom prst="rect">
            <a:avLst/>
          </a:prstGeom>
          <a:solidFill>
            <a:srgbClr val="C2CB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74592DF-AA8D-92B7-EE48-D287D853B7B0}"/>
              </a:ext>
            </a:extLst>
          </p:cNvPr>
          <p:cNvSpPr/>
          <p:nvPr/>
        </p:nvSpPr>
        <p:spPr>
          <a:xfrm>
            <a:off x="0" y="71"/>
            <a:ext cx="12344765" cy="3445997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754D65A-9FBF-F359-1911-BA15FFD4E9E6}"/>
              </a:ext>
            </a:extLst>
          </p:cNvPr>
          <p:cNvSpPr/>
          <p:nvPr/>
        </p:nvSpPr>
        <p:spPr>
          <a:xfrm>
            <a:off x="502928" y="1664445"/>
            <a:ext cx="3600000" cy="3600000"/>
          </a:xfrm>
          <a:prstGeom prst="roundRect">
            <a:avLst>
              <a:gd name="adj" fmla="val 50000"/>
            </a:avLst>
          </a:prstGeo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6441ABE5-46C3-C567-1439-D10A08B54C44}"/>
              </a:ext>
            </a:extLst>
          </p:cNvPr>
          <p:cNvGrpSpPr/>
          <p:nvPr/>
        </p:nvGrpSpPr>
        <p:grpSpPr>
          <a:xfrm>
            <a:off x="4070547" y="1896566"/>
            <a:ext cx="2473576" cy="2188898"/>
            <a:chOff x="4070547" y="1896566"/>
            <a:chExt cx="2473576" cy="21888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E253A6-5102-901D-0B55-B6DDDFA71CD7}"/>
                </a:ext>
              </a:extLst>
            </p:cNvPr>
            <p:cNvSpPr txBox="1"/>
            <p:nvPr/>
          </p:nvSpPr>
          <p:spPr>
            <a:xfrm>
              <a:off x="4070547" y="1896566"/>
              <a:ext cx="10486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AN JUHYEON</a:t>
              </a:r>
              <a:endPara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F6A173-1F7A-2FAC-F5A1-1A0FDDAA0879}"/>
                </a:ext>
              </a:extLst>
            </p:cNvPr>
            <p:cNvSpPr txBox="1"/>
            <p:nvPr/>
          </p:nvSpPr>
          <p:spPr>
            <a:xfrm>
              <a:off x="4966447" y="3167390"/>
              <a:ext cx="15776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ioijojo12@gmail.com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B1ADEDD-75AB-1869-6768-6F842301EE3C}"/>
                </a:ext>
              </a:extLst>
            </p:cNvPr>
            <p:cNvSpPr txBox="1"/>
            <p:nvPr/>
          </p:nvSpPr>
          <p:spPr>
            <a:xfrm>
              <a:off x="4070547" y="2138029"/>
              <a:ext cx="106952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안주현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D4F7CBC-A8F0-0786-B763-4B6764AE8E48}"/>
                </a:ext>
              </a:extLst>
            </p:cNvPr>
            <p:cNvSpPr txBox="1"/>
            <p:nvPr/>
          </p:nvSpPr>
          <p:spPr>
            <a:xfrm>
              <a:off x="4431684" y="3169520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Email.</a:t>
              </a:r>
              <a:endPara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3323530-0ADF-3D02-8E23-E1F4A2FFE4E8}"/>
                </a:ext>
              </a:extLst>
            </p:cNvPr>
            <p:cNvSpPr txBox="1"/>
            <p:nvPr/>
          </p:nvSpPr>
          <p:spPr>
            <a:xfrm>
              <a:off x="4966447" y="3495622"/>
              <a:ext cx="11480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010-5967-0386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B5492D-C48C-67CA-9281-0A540D0078BE}"/>
                </a:ext>
              </a:extLst>
            </p:cNvPr>
            <p:cNvSpPr txBox="1"/>
            <p:nvPr/>
          </p:nvSpPr>
          <p:spPr>
            <a:xfrm>
              <a:off x="4382697" y="3497752"/>
              <a:ext cx="6607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Phone.</a:t>
              </a:r>
              <a:endPara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514CF7F-0326-1A26-17BA-5009303B40E4}"/>
                </a:ext>
              </a:extLst>
            </p:cNvPr>
            <p:cNvSpPr txBox="1"/>
            <p:nvPr/>
          </p:nvSpPr>
          <p:spPr>
            <a:xfrm>
              <a:off x="4966447" y="3818073"/>
              <a:ext cx="12554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대전광역시 대덕구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205B0CD-14AF-61D2-47D5-1D908EDCE86B}"/>
                </a:ext>
              </a:extLst>
            </p:cNvPr>
            <p:cNvSpPr txBox="1"/>
            <p:nvPr/>
          </p:nvSpPr>
          <p:spPr>
            <a:xfrm>
              <a:off x="4304994" y="3823854"/>
              <a:ext cx="7633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Address.</a:t>
              </a:r>
              <a:endPara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AF43466-98B9-72D8-1C1E-404EAC117209}"/>
                </a:ext>
              </a:extLst>
            </p:cNvPr>
            <p:cNvSpPr txBox="1"/>
            <p:nvPr/>
          </p:nvSpPr>
          <p:spPr>
            <a:xfrm>
              <a:off x="4156307" y="2617595"/>
              <a:ext cx="8771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1998. 10. 21</a:t>
              </a: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FECB8E1-3259-F203-66E6-8AC768D714CF}"/>
              </a:ext>
            </a:extLst>
          </p:cNvPr>
          <p:cNvGrpSpPr/>
          <p:nvPr/>
        </p:nvGrpSpPr>
        <p:grpSpPr>
          <a:xfrm>
            <a:off x="6697589" y="2705016"/>
            <a:ext cx="2047168" cy="1581212"/>
            <a:chOff x="9698003" y="1897122"/>
            <a:chExt cx="2047168" cy="158121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76B5D1B-7997-B9EC-1F66-0E03A255A0ED}"/>
                </a:ext>
              </a:extLst>
            </p:cNvPr>
            <p:cNvSpPr txBox="1"/>
            <p:nvPr/>
          </p:nvSpPr>
          <p:spPr>
            <a:xfrm>
              <a:off x="10255661" y="2964294"/>
              <a:ext cx="148951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데이터분석준전문가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(ADsP)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451981A8-63F9-D29D-27D4-54BA24F50E27}"/>
                </a:ext>
              </a:extLst>
            </p:cNvPr>
            <p:cNvGrpSpPr/>
            <p:nvPr/>
          </p:nvGrpSpPr>
          <p:grpSpPr>
            <a:xfrm>
              <a:off x="9698003" y="1897122"/>
              <a:ext cx="2011902" cy="1581212"/>
              <a:chOff x="9698003" y="1897122"/>
              <a:chExt cx="2011902" cy="158121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3FB3D8-FCD1-2F8D-B67E-6D4A2EA8A30E}"/>
                  </a:ext>
                </a:extLst>
              </p:cNvPr>
              <p:cNvSpPr txBox="1"/>
              <p:nvPr/>
            </p:nvSpPr>
            <p:spPr>
              <a:xfrm>
                <a:off x="9698003" y="2397878"/>
                <a:ext cx="6014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2022.09</a:t>
                </a:r>
                <a:endPara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401B77C-F8D9-E32E-D335-CF8AE4FE6C0E}"/>
                  </a:ext>
                </a:extLst>
              </p:cNvPr>
              <p:cNvSpPr txBox="1"/>
              <p:nvPr/>
            </p:nvSpPr>
            <p:spPr>
              <a:xfrm>
                <a:off x="10255661" y="2395056"/>
                <a:ext cx="145424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컴퓨터그래픽스운용기능사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8A46CDB-78B6-81B8-A5EF-58A36D352B76}"/>
                  </a:ext>
                </a:extLst>
              </p:cNvPr>
              <p:cNvSpPr txBox="1"/>
              <p:nvPr/>
            </p:nvSpPr>
            <p:spPr>
              <a:xfrm>
                <a:off x="9698003" y="2683908"/>
                <a:ext cx="6014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2022.11</a:t>
                </a:r>
                <a:endPara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D7CD395-C651-E9FF-9C74-358CE448CA9C}"/>
                  </a:ext>
                </a:extLst>
              </p:cNvPr>
              <p:cNvSpPr txBox="1"/>
              <p:nvPr/>
            </p:nvSpPr>
            <p:spPr>
              <a:xfrm>
                <a:off x="10255661" y="2681086"/>
                <a:ext cx="11288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사회조사분석사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2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급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FD84822-5483-91C0-5293-D19E2EB1094B}"/>
                  </a:ext>
                </a:extLst>
              </p:cNvPr>
              <p:cNvSpPr txBox="1"/>
              <p:nvPr/>
            </p:nvSpPr>
            <p:spPr>
              <a:xfrm>
                <a:off x="9698003" y="2967116"/>
                <a:ext cx="6014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2022.11</a:t>
                </a:r>
                <a:endPara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647F43A-6324-44DC-FE4E-04DAE93D6583}"/>
                  </a:ext>
                </a:extLst>
              </p:cNvPr>
              <p:cNvSpPr txBox="1"/>
              <p:nvPr/>
            </p:nvSpPr>
            <p:spPr>
              <a:xfrm>
                <a:off x="9698003" y="1897122"/>
                <a:ext cx="747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LICENSE</a:t>
                </a:r>
                <a:endPara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1E8DE90-5BBB-8DF5-47D4-3C1E0F88F6C6}"/>
                  </a:ext>
                </a:extLst>
              </p:cNvPr>
              <p:cNvSpPr txBox="1"/>
              <p:nvPr/>
            </p:nvSpPr>
            <p:spPr>
              <a:xfrm>
                <a:off x="9698003" y="3247502"/>
                <a:ext cx="6014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2023.03</a:t>
                </a:r>
                <a:endPara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492FB14-9824-6C0A-82EE-C338862475D3}"/>
                  </a:ext>
                </a:extLst>
              </p:cNvPr>
              <p:cNvSpPr txBox="1"/>
              <p:nvPr/>
            </p:nvSpPr>
            <p:spPr>
              <a:xfrm>
                <a:off x="10255661" y="3244680"/>
                <a:ext cx="109517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컴퓨터활용능력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1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급</a:t>
                </a:r>
              </a:p>
            </p:txBody>
          </p:sp>
        </p:grp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79485A88-38A8-E57C-DC70-A35878EDC464}"/>
              </a:ext>
            </a:extLst>
          </p:cNvPr>
          <p:cNvGrpSpPr/>
          <p:nvPr/>
        </p:nvGrpSpPr>
        <p:grpSpPr>
          <a:xfrm>
            <a:off x="9107063" y="1800895"/>
            <a:ext cx="2738949" cy="1746734"/>
            <a:chOff x="6978037" y="1896566"/>
            <a:chExt cx="2738949" cy="174673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417E4C2-1346-4AC3-DB03-6EEFE788A04F}"/>
                </a:ext>
              </a:extLst>
            </p:cNvPr>
            <p:cNvSpPr txBox="1"/>
            <p:nvPr/>
          </p:nvSpPr>
          <p:spPr>
            <a:xfrm>
              <a:off x="6978037" y="2408469"/>
              <a:ext cx="6270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2023. 03</a:t>
              </a:r>
              <a:endParaRPr lang="ko-KR" altLang="en-US" sz="9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F34D7E3-5762-CB2D-14E1-19FE78F60795}"/>
                </a:ext>
              </a:extLst>
            </p:cNvPr>
            <p:cNvSpPr txBox="1"/>
            <p:nvPr/>
          </p:nvSpPr>
          <p:spPr>
            <a:xfrm>
              <a:off x="6978037" y="2597052"/>
              <a:ext cx="18614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한남대학교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정치언론학과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·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미디어영상학과 졸업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8DBF660-563D-7CB5-0AF4-13E973766017}"/>
                </a:ext>
              </a:extLst>
            </p:cNvPr>
            <p:cNvSpPr txBox="1"/>
            <p:nvPr/>
          </p:nvSpPr>
          <p:spPr>
            <a:xfrm>
              <a:off x="6981942" y="3085385"/>
              <a:ext cx="6270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2023. 10</a:t>
              </a:r>
              <a:endParaRPr lang="ko-KR" altLang="en-US" sz="9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121B406-95D3-765F-27B5-9F77DCD82F08}"/>
                </a:ext>
              </a:extLst>
            </p:cNvPr>
            <p:cNvSpPr txBox="1"/>
            <p:nvPr/>
          </p:nvSpPr>
          <p:spPr>
            <a:xfrm>
              <a:off x="6981942" y="3273968"/>
              <a:ext cx="2735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그린컴퓨터아트학원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UI/UX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반응형 웹 디자인 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&amp;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웹 퍼블리셔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(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개발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)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과정 수료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28C3490-CAFA-845D-C796-8CAA94F56D6E}"/>
                </a:ext>
              </a:extLst>
            </p:cNvPr>
            <p:cNvSpPr txBox="1"/>
            <p:nvPr/>
          </p:nvSpPr>
          <p:spPr>
            <a:xfrm>
              <a:off x="6981942" y="1896566"/>
              <a:ext cx="9733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EDUCATION</a:t>
              </a:r>
              <a:endPara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1675845-5D14-FE5C-BA88-5FE6A2105800}"/>
              </a:ext>
            </a:extLst>
          </p:cNvPr>
          <p:cNvGrpSpPr/>
          <p:nvPr/>
        </p:nvGrpSpPr>
        <p:grpSpPr>
          <a:xfrm>
            <a:off x="6693172" y="1800895"/>
            <a:ext cx="2107603" cy="662495"/>
            <a:chOff x="6961719" y="4299697"/>
            <a:chExt cx="2107603" cy="66249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51C0F9E-D2F5-780D-8DB8-8DA3BEA8B770}"/>
                </a:ext>
              </a:extLst>
            </p:cNvPr>
            <p:cNvSpPr txBox="1"/>
            <p:nvPr/>
          </p:nvSpPr>
          <p:spPr>
            <a:xfrm>
              <a:off x="6961719" y="4299697"/>
              <a:ext cx="6415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SKILLS</a:t>
              </a:r>
              <a:endPara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87" name="그림 86" descr="텍스트, 폰트, 스크린샷, 그래픽이(가) 표시된 사진&#10;&#10;자동 생성된 설명">
              <a:extLst>
                <a:ext uri="{FF2B5EF4-FFF2-40B4-BE49-F238E27FC236}">
                  <a16:creationId xmlns:a16="http://schemas.microsoft.com/office/drawing/2014/main" id="{24E8A353-2DC0-4D06-6D97-FFDC882C2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2767" y="4763633"/>
              <a:ext cx="198559" cy="198559"/>
            </a:xfrm>
            <a:prstGeom prst="rect">
              <a:avLst/>
            </a:prstGeom>
          </p:spPr>
        </p:pic>
        <p:pic>
          <p:nvPicPr>
            <p:cNvPr id="89" name="그림 88" descr="스크린샷, 일렉트릭 블루, 그래픽, 폰트이(가) 표시된 사진&#10;&#10;자동 생성된 설명">
              <a:extLst>
                <a:ext uri="{FF2B5EF4-FFF2-40B4-BE49-F238E27FC236}">
                  <a16:creationId xmlns:a16="http://schemas.microsoft.com/office/drawing/2014/main" id="{C1E905B5-D9B4-FE7B-5006-592D1A34E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755" y="4760845"/>
              <a:ext cx="198507" cy="198507"/>
            </a:xfrm>
            <a:prstGeom prst="rect">
              <a:avLst/>
            </a:prstGeom>
          </p:spPr>
        </p:pic>
        <p:pic>
          <p:nvPicPr>
            <p:cNvPr id="91" name="그림 90" descr="직사각형, 스크린샷, 라인, 그린이(가) 표시된 사진&#10;&#10;자동 생성된 설명">
              <a:extLst>
                <a:ext uri="{FF2B5EF4-FFF2-40B4-BE49-F238E27FC236}">
                  <a16:creationId xmlns:a16="http://schemas.microsoft.com/office/drawing/2014/main" id="{7A198337-0D69-98B5-7BE4-6D9D4F1FB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8743" y="4760845"/>
              <a:ext cx="198507" cy="198507"/>
            </a:xfrm>
            <a:prstGeom prst="rect">
              <a:avLst/>
            </a:prstGeom>
          </p:spPr>
        </p:pic>
        <p:pic>
          <p:nvPicPr>
            <p:cNvPr id="93" name="그림 92" descr="그래픽, 스크린샷, 상징, 폰트이(가) 표시된 사진&#10;&#10;자동 생성된 설명">
              <a:extLst>
                <a:ext uri="{FF2B5EF4-FFF2-40B4-BE49-F238E27FC236}">
                  <a16:creationId xmlns:a16="http://schemas.microsoft.com/office/drawing/2014/main" id="{FDEE9925-CD3E-6378-CAA0-81FEB7C86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6791" y="4760845"/>
              <a:ext cx="198559" cy="198559"/>
            </a:xfrm>
            <a:prstGeom prst="rect">
              <a:avLst/>
            </a:prstGeom>
          </p:spPr>
        </p:pic>
        <p:pic>
          <p:nvPicPr>
            <p:cNvPr id="95" name="그림 94" descr="그래픽, 스크린샷, 폰트, 상징이(가) 표시된 사진&#10;&#10;자동 생성된 설명">
              <a:extLst>
                <a:ext uri="{FF2B5EF4-FFF2-40B4-BE49-F238E27FC236}">
                  <a16:creationId xmlns:a16="http://schemas.microsoft.com/office/drawing/2014/main" id="{0039D4D5-91FC-55BE-58C0-79D6CAE0C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3803" y="4760793"/>
              <a:ext cx="198559" cy="198559"/>
            </a:xfrm>
            <a:prstGeom prst="rect">
              <a:avLst/>
            </a:prstGeom>
          </p:spPr>
        </p:pic>
        <p:pic>
          <p:nvPicPr>
            <p:cNvPr id="99" name="그림 98" descr="스크린샷, 그래픽, 폰트, 로고이(가) 표시된 사진&#10;&#10;자동 생성된 설명">
              <a:extLst>
                <a:ext uri="{FF2B5EF4-FFF2-40B4-BE49-F238E27FC236}">
                  <a16:creationId xmlns:a16="http://schemas.microsoft.com/office/drawing/2014/main" id="{7A34A63C-D57E-0096-F8B2-660C1A813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9779" y="4760845"/>
              <a:ext cx="198559" cy="198559"/>
            </a:xfrm>
            <a:prstGeom prst="rect">
              <a:avLst/>
            </a:prstGeom>
          </p:spPr>
        </p:pic>
        <p:pic>
          <p:nvPicPr>
            <p:cNvPr id="108" name="그림 107" descr="다채로움, 그래픽, 원, 창의성이(가) 표시된 사진&#10;&#10;자동 생성된 설명">
              <a:extLst>
                <a:ext uri="{FF2B5EF4-FFF2-40B4-BE49-F238E27FC236}">
                  <a16:creationId xmlns:a16="http://schemas.microsoft.com/office/drawing/2014/main" id="{3672DFEE-F97C-1B94-2D99-7F9AFE2F1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815" y="4760793"/>
              <a:ext cx="198507" cy="198507"/>
            </a:xfrm>
            <a:prstGeom prst="rect">
              <a:avLst/>
            </a:prstGeom>
          </p:spPr>
        </p:pic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2472C65-7C1E-4C3E-16BF-4556B61808A1}"/>
              </a:ext>
            </a:extLst>
          </p:cNvPr>
          <p:cNvSpPr/>
          <p:nvPr/>
        </p:nvSpPr>
        <p:spPr>
          <a:xfrm>
            <a:off x="4026838" y="1752105"/>
            <a:ext cx="2190109" cy="4049087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ABB5E49-19F6-61B5-3770-DFC026A1CD74}"/>
              </a:ext>
            </a:extLst>
          </p:cNvPr>
          <p:cNvSpPr/>
          <p:nvPr/>
        </p:nvSpPr>
        <p:spPr>
          <a:xfrm>
            <a:off x="6639900" y="1412060"/>
            <a:ext cx="2190109" cy="4049087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978ACE2-138E-B7A9-D5D3-72D0A75D0F37}"/>
              </a:ext>
            </a:extLst>
          </p:cNvPr>
          <p:cNvSpPr/>
          <p:nvPr/>
        </p:nvSpPr>
        <p:spPr>
          <a:xfrm>
            <a:off x="9076560" y="1062121"/>
            <a:ext cx="2735844" cy="4049087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FEECA903-531D-FE8E-E53E-055F9730AD81}"/>
              </a:ext>
            </a:extLst>
          </p:cNvPr>
          <p:cNvGrpSpPr/>
          <p:nvPr/>
        </p:nvGrpSpPr>
        <p:grpSpPr>
          <a:xfrm>
            <a:off x="9247990" y="4740738"/>
            <a:ext cx="623467" cy="534012"/>
            <a:chOff x="9038968" y="5264445"/>
            <a:chExt cx="623467" cy="519655"/>
          </a:xfrm>
        </p:grpSpPr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A804845A-F3B1-7DC5-D788-0C2747FB2B13}"/>
                </a:ext>
              </a:extLst>
            </p:cNvPr>
            <p:cNvCxnSpPr>
              <a:cxnSpLocks/>
            </p:cNvCxnSpPr>
            <p:nvPr/>
          </p:nvCxnSpPr>
          <p:spPr>
            <a:xfrm>
              <a:off x="9038968" y="5264445"/>
              <a:ext cx="0" cy="51965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9544E7C9-2744-C43B-7A8A-37F5B4093111}"/>
                </a:ext>
              </a:extLst>
            </p:cNvPr>
            <p:cNvCxnSpPr>
              <a:cxnSpLocks/>
            </p:cNvCxnSpPr>
            <p:nvPr/>
          </p:nvCxnSpPr>
          <p:spPr>
            <a:xfrm>
              <a:off x="9039892" y="5784100"/>
              <a:ext cx="62254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EECA903-531D-FE8E-E53E-055F9730AD81}"/>
              </a:ext>
            </a:extLst>
          </p:cNvPr>
          <p:cNvGrpSpPr/>
          <p:nvPr/>
        </p:nvGrpSpPr>
        <p:grpSpPr>
          <a:xfrm>
            <a:off x="9401168" y="4577196"/>
            <a:ext cx="623467" cy="534012"/>
            <a:chOff x="9038968" y="5264445"/>
            <a:chExt cx="623467" cy="519655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804845A-F3B1-7DC5-D788-0C2747FB2B13}"/>
                </a:ext>
              </a:extLst>
            </p:cNvPr>
            <p:cNvCxnSpPr>
              <a:cxnSpLocks/>
            </p:cNvCxnSpPr>
            <p:nvPr/>
          </p:nvCxnSpPr>
          <p:spPr>
            <a:xfrm>
              <a:off x="9038968" y="5264445"/>
              <a:ext cx="0" cy="51965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544E7C9-2744-C43B-7A8A-37F5B4093111}"/>
                </a:ext>
              </a:extLst>
            </p:cNvPr>
            <p:cNvCxnSpPr>
              <a:cxnSpLocks/>
            </p:cNvCxnSpPr>
            <p:nvPr/>
          </p:nvCxnSpPr>
          <p:spPr>
            <a:xfrm>
              <a:off x="9039892" y="5784100"/>
              <a:ext cx="62254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0870295" y="851687"/>
            <a:ext cx="942109" cy="121972"/>
          </a:xfrm>
          <a:prstGeom prst="rect">
            <a:avLst/>
          </a:prstGeom>
          <a:noFill/>
          <a:ln w="63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1239500" y="653476"/>
            <a:ext cx="572904" cy="121972"/>
          </a:xfrm>
          <a:prstGeom prst="rect">
            <a:avLst/>
          </a:prstGeom>
          <a:noFill/>
          <a:ln w="63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633053" y="1215439"/>
            <a:ext cx="942109" cy="121972"/>
          </a:xfrm>
          <a:prstGeom prst="rect">
            <a:avLst/>
          </a:prstGeom>
          <a:noFill/>
          <a:ln w="63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00575" y="1015901"/>
            <a:ext cx="572904" cy="121972"/>
          </a:xfrm>
          <a:prstGeom prst="rect">
            <a:avLst/>
          </a:prstGeom>
          <a:noFill/>
          <a:ln w="63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EECA903-531D-FE8E-E53E-055F9730AD81}"/>
              </a:ext>
            </a:extLst>
          </p:cNvPr>
          <p:cNvGrpSpPr/>
          <p:nvPr/>
        </p:nvGrpSpPr>
        <p:grpSpPr>
          <a:xfrm>
            <a:off x="3725926" y="5585870"/>
            <a:ext cx="623467" cy="534012"/>
            <a:chOff x="9038968" y="5264445"/>
            <a:chExt cx="623467" cy="519655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A804845A-F3B1-7DC5-D788-0C2747FB2B13}"/>
                </a:ext>
              </a:extLst>
            </p:cNvPr>
            <p:cNvCxnSpPr>
              <a:cxnSpLocks/>
            </p:cNvCxnSpPr>
            <p:nvPr/>
          </p:nvCxnSpPr>
          <p:spPr>
            <a:xfrm>
              <a:off x="9038968" y="5264445"/>
              <a:ext cx="0" cy="51965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9544E7C9-2744-C43B-7A8A-37F5B4093111}"/>
                </a:ext>
              </a:extLst>
            </p:cNvPr>
            <p:cNvCxnSpPr>
              <a:cxnSpLocks/>
            </p:cNvCxnSpPr>
            <p:nvPr/>
          </p:nvCxnSpPr>
          <p:spPr>
            <a:xfrm>
              <a:off x="9039892" y="5784100"/>
              <a:ext cx="62254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EECA903-531D-FE8E-E53E-055F9730AD81}"/>
              </a:ext>
            </a:extLst>
          </p:cNvPr>
          <p:cNvGrpSpPr/>
          <p:nvPr/>
        </p:nvGrpSpPr>
        <p:grpSpPr>
          <a:xfrm>
            <a:off x="3879104" y="5422328"/>
            <a:ext cx="623467" cy="534012"/>
            <a:chOff x="9038968" y="5264445"/>
            <a:chExt cx="623467" cy="519655"/>
          </a:xfrm>
        </p:grpSpPr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804845A-F3B1-7DC5-D788-0C2747FB2B13}"/>
                </a:ext>
              </a:extLst>
            </p:cNvPr>
            <p:cNvCxnSpPr>
              <a:cxnSpLocks/>
            </p:cNvCxnSpPr>
            <p:nvPr/>
          </p:nvCxnSpPr>
          <p:spPr>
            <a:xfrm>
              <a:off x="9038968" y="5264445"/>
              <a:ext cx="0" cy="51965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544E7C9-2744-C43B-7A8A-37F5B4093111}"/>
                </a:ext>
              </a:extLst>
            </p:cNvPr>
            <p:cNvCxnSpPr>
              <a:cxnSpLocks/>
            </p:cNvCxnSpPr>
            <p:nvPr/>
          </p:nvCxnSpPr>
          <p:spPr>
            <a:xfrm>
              <a:off x="9039892" y="5784100"/>
              <a:ext cx="62254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EECA903-531D-FE8E-E53E-055F9730AD81}"/>
              </a:ext>
            </a:extLst>
          </p:cNvPr>
          <p:cNvGrpSpPr/>
          <p:nvPr/>
        </p:nvGrpSpPr>
        <p:grpSpPr>
          <a:xfrm rot="10800000">
            <a:off x="6262897" y="5461725"/>
            <a:ext cx="377001" cy="534012"/>
            <a:chOff x="9038968" y="5264445"/>
            <a:chExt cx="623467" cy="519655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804845A-F3B1-7DC5-D788-0C2747FB2B13}"/>
                </a:ext>
              </a:extLst>
            </p:cNvPr>
            <p:cNvCxnSpPr>
              <a:cxnSpLocks/>
            </p:cNvCxnSpPr>
            <p:nvPr/>
          </p:nvCxnSpPr>
          <p:spPr>
            <a:xfrm>
              <a:off x="9038968" y="5264445"/>
              <a:ext cx="0" cy="51965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9544E7C9-2744-C43B-7A8A-37F5B4093111}"/>
                </a:ext>
              </a:extLst>
            </p:cNvPr>
            <p:cNvCxnSpPr>
              <a:cxnSpLocks/>
            </p:cNvCxnSpPr>
            <p:nvPr/>
          </p:nvCxnSpPr>
          <p:spPr>
            <a:xfrm>
              <a:off x="9039892" y="5784100"/>
              <a:ext cx="62254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903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0BE5AFD-0AE7-B07F-7212-A49B8DCF1A64}"/>
              </a:ext>
            </a:extLst>
          </p:cNvPr>
          <p:cNvGrpSpPr/>
          <p:nvPr/>
        </p:nvGrpSpPr>
        <p:grpSpPr>
          <a:xfrm>
            <a:off x="-1271757" y="-5532583"/>
            <a:ext cx="14748964" cy="12450544"/>
            <a:chOff x="-1271757" y="-5532583"/>
            <a:chExt cx="14748964" cy="12450544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791FA815-657F-C74A-9568-73757F75848F}"/>
                </a:ext>
              </a:extLst>
            </p:cNvPr>
            <p:cNvSpPr/>
            <p:nvPr/>
          </p:nvSpPr>
          <p:spPr>
            <a:xfrm>
              <a:off x="-104931" y="-89941"/>
              <a:ext cx="12426846" cy="7007902"/>
            </a:xfrm>
            <a:prstGeom prst="triangle">
              <a:avLst/>
            </a:prstGeom>
            <a:gradFill flip="none" rotWithShape="1">
              <a:gsLst>
                <a:gs pos="0">
                  <a:srgbClr val="9DABBF"/>
                </a:gs>
                <a:gs pos="50000">
                  <a:srgbClr val="C2CBD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B6D70071-79AE-5392-CF5C-C36F40726389}"/>
                </a:ext>
              </a:extLst>
            </p:cNvPr>
            <p:cNvSpPr/>
            <p:nvPr/>
          </p:nvSpPr>
          <p:spPr>
            <a:xfrm rot="4834579">
              <a:off x="-3567158" y="-3191232"/>
              <a:ext cx="12215938" cy="7625136"/>
            </a:xfrm>
            <a:prstGeom prst="triangle">
              <a:avLst/>
            </a:prstGeom>
            <a:gradFill flip="none" rotWithShape="1">
              <a:gsLst>
                <a:gs pos="0">
                  <a:srgbClr val="9DABBF"/>
                </a:gs>
                <a:gs pos="50000">
                  <a:srgbClr val="C2CBD8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4A524961-5F37-8560-6380-803EE6A49BCF}"/>
                </a:ext>
              </a:extLst>
            </p:cNvPr>
            <p:cNvSpPr/>
            <p:nvPr/>
          </p:nvSpPr>
          <p:spPr>
            <a:xfrm rot="16772769">
              <a:off x="3556670" y="-3237182"/>
              <a:ext cx="12215938" cy="7625136"/>
            </a:xfrm>
            <a:prstGeom prst="triangle">
              <a:avLst/>
            </a:prstGeom>
            <a:gradFill flip="none" rotWithShape="1">
              <a:gsLst>
                <a:gs pos="0">
                  <a:srgbClr val="9DABBF"/>
                </a:gs>
                <a:gs pos="50000">
                  <a:srgbClr val="C2CBD8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FA2CCF-49A5-39D8-0694-4756D85A5581}"/>
              </a:ext>
            </a:extLst>
          </p:cNvPr>
          <p:cNvSpPr txBox="1"/>
          <p:nvPr/>
        </p:nvSpPr>
        <p:spPr>
          <a:xfrm rot="2568668">
            <a:off x="2861292" y="1925255"/>
            <a:ext cx="756938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18899972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S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D9AFA3-6E0C-13E7-3BAF-2CD2F7E7E538}"/>
              </a:ext>
            </a:extLst>
          </p:cNvPr>
          <p:cNvSpPr txBox="1"/>
          <p:nvPr/>
        </p:nvSpPr>
        <p:spPr>
          <a:xfrm rot="2344501">
            <a:off x="3933959" y="2122049"/>
            <a:ext cx="1336180" cy="1575530"/>
          </a:xfrm>
          <a:prstGeom prst="rect">
            <a:avLst/>
          </a:prstGeom>
          <a:noFill/>
          <a:scene3d>
            <a:camera prst="orthographicFront">
              <a:rot lat="0" lon="8399987" rev="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0" lon="18899972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W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41DD2A-50C5-5B0F-9B75-127D6B5A780D}"/>
              </a:ext>
            </a:extLst>
          </p:cNvPr>
          <p:cNvSpPr txBox="1"/>
          <p:nvPr/>
        </p:nvSpPr>
        <p:spPr>
          <a:xfrm>
            <a:off x="3066616" y="3775878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‘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SW19’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은 시간에 따라 변화하는 윔블던 파크의 향을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6am, Noon, 3pm, 9pm, Midnight 5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가지 향수로</a:t>
            </a: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담아낸 향수 브랜드입니다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0" name="그림 29" descr="스크린샷, 음식이(가) 표시된 사진&#10;&#10;자동 생성된 설명">
            <a:extLst>
              <a:ext uri="{FF2B5EF4-FFF2-40B4-BE49-F238E27FC236}">
                <a16:creationId xmlns:a16="http://schemas.microsoft.com/office/drawing/2014/main" id="{32A26DE8-C616-B68E-D369-569387C14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52"/>
          <a:stretch/>
        </p:blipFill>
        <p:spPr>
          <a:xfrm>
            <a:off x="6268428" y="4658319"/>
            <a:ext cx="2738696" cy="9305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604171" y="209193"/>
            <a:ext cx="7922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ea typeface="Segoe UI Black" panose="020B0A02040204020203" pitchFamily="34" charset="0"/>
              </a:rPr>
              <a:t>MAIN PAGE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0"/>
              <a:ea typeface="AppleSDGothicNeoL00" panose="02000503000000000000" pitchFamily="2" charset="-127"/>
            </a:endParaRPr>
          </a:p>
        </p:txBody>
      </p:sp>
      <p:pic>
        <p:nvPicPr>
          <p:cNvPr id="9" name="그림 8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768" y="3922533"/>
            <a:ext cx="4533900" cy="34004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8239CB-25F7-54B1-29D0-338DF3B613F6}"/>
              </a:ext>
            </a:extLst>
          </p:cNvPr>
          <p:cNvSpPr txBox="1"/>
          <p:nvPr/>
        </p:nvSpPr>
        <p:spPr>
          <a:xfrm rot="19114414">
            <a:off x="5382940" y="1499359"/>
            <a:ext cx="1322799" cy="1569660"/>
          </a:xfrm>
          <a:prstGeom prst="rect">
            <a:avLst/>
          </a:prstGeom>
          <a:noFill/>
          <a:scene3d>
            <a:camera prst="orthographicFront">
              <a:rot lat="0" lon="19499983" rev="0"/>
            </a:camera>
            <a:lightRig rig="threePt" dir="t"/>
          </a:scene3d>
        </p:spPr>
        <p:txBody>
          <a:bodyPr wrap="none" rtlCol="0">
            <a:spAutoFit/>
            <a:scene3d>
              <a:camera prst="orthographicFront">
                <a:rot lat="0" lon="18899972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19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45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11111E-6 L -2.29167E-6 -1.24213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0BE5AFD-0AE7-B07F-7212-A49B8DCF1A64}"/>
              </a:ext>
            </a:extLst>
          </p:cNvPr>
          <p:cNvGrpSpPr/>
          <p:nvPr/>
        </p:nvGrpSpPr>
        <p:grpSpPr>
          <a:xfrm rot="10800000">
            <a:off x="-1372404" y="-186368"/>
            <a:ext cx="14748964" cy="12450544"/>
            <a:chOff x="-1271757" y="-5532583"/>
            <a:chExt cx="14748964" cy="12450544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791FA815-657F-C74A-9568-73757F75848F}"/>
                </a:ext>
              </a:extLst>
            </p:cNvPr>
            <p:cNvSpPr/>
            <p:nvPr/>
          </p:nvSpPr>
          <p:spPr>
            <a:xfrm>
              <a:off x="-104931" y="-89941"/>
              <a:ext cx="12426846" cy="7007902"/>
            </a:xfrm>
            <a:prstGeom prst="triangle">
              <a:avLst/>
            </a:prstGeom>
            <a:gradFill flip="none" rotWithShape="1">
              <a:gsLst>
                <a:gs pos="0">
                  <a:srgbClr val="9DABBF"/>
                </a:gs>
                <a:gs pos="50000">
                  <a:srgbClr val="C2CBD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B6D70071-79AE-5392-CF5C-C36F40726389}"/>
                </a:ext>
              </a:extLst>
            </p:cNvPr>
            <p:cNvSpPr/>
            <p:nvPr/>
          </p:nvSpPr>
          <p:spPr>
            <a:xfrm rot="4834579">
              <a:off x="-3567158" y="-3191232"/>
              <a:ext cx="12215938" cy="7625136"/>
            </a:xfrm>
            <a:prstGeom prst="triangle">
              <a:avLst/>
            </a:prstGeom>
            <a:gradFill flip="none" rotWithShape="1">
              <a:gsLst>
                <a:gs pos="0">
                  <a:srgbClr val="9DABBF"/>
                </a:gs>
                <a:gs pos="50000">
                  <a:srgbClr val="C2CBD8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4A524961-5F37-8560-6380-803EE6A49BCF}"/>
                </a:ext>
              </a:extLst>
            </p:cNvPr>
            <p:cNvSpPr/>
            <p:nvPr/>
          </p:nvSpPr>
          <p:spPr>
            <a:xfrm rot="16772769">
              <a:off x="3556670" y="-3237182"/>
              <a:ext cx="12215938" cy="7625136"/>
            </a:xfrm>
            <a:prstGeom prst="triangle">
              <a:avLst/>
            </a:prstGeom>
            <a:gradFill flip="none" rotWithShape="1">
              <a:gsLst>
                <a:gs pos="0">
                  <a:srgbClr val="9DABBF"/>
                </a:gs>
                <a:gs pos="50000">
                  <a:srgbClr val="C2CBD8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1D9AFA3-6E0C-13E7-3BAF-2CD2F7E7E538}"/>
              </a:ext>
            </a:extLst>
          </p:cNvPr>
          <p:cNvSpPr txBox="1"/>
          <p:nvPr/>
        </p:nvSpPr>
        <p:spPr>
          <a:xfrm>
            <a:off x="4879324" y="453212"/>
            <a:ext cx="1336180" cy="1575530"/>
          </a:xfrm>
          <a:prstGeom prst="rect">
            <a:avLst/>
          </a:prstGeom>
          <a:noFill/>
          <a:effectLst/>
          <a:scene3d>
            <a:camera prst="orthographicFront">
              <a:rot lat="19799989" lon="0" rev="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0" lon="18899972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W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8239CB-25F7-54B1-29D0-338DF3B613F6}"/>
              </a:ext>
            </a:extLst>
          </p:cNvPr>
          <p:cNvSpPr txBox="1"/>
          <p:nvPr/>
        </p:nvSpPr>
        <p:spPr>
          <a:xfrm>
            <a:off x="5949824" y="401376"/>
            <a:ext cx="1415773" cy="1569660"/>
          </a:xfrm>
          <a:prstGeom prst="rect">
            <a:avLst/>
          </a:prstGeom>
          <a:noFill/>
          <a:effectLst/>
          <a:scene3d>
            <a:camera prst="orthographicFront">
              <a:rot lat="19799989" lon="0" rev="0"/>
            </a:camera>
            <a:lightRig rig="threePt" dir="t"/>
          </a:scene3d>
        </p:spPr>
        <p:txBody>
          <a:bodyPr wrap="none" rtlCol="0">
            <a:spAutoFit/>
            <a:scene3d>
              <a:camera prst="orthographicFront">
                <a:rot lat="0" lon="18899972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19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pic>
        <p:nvPicPr>
          <p:cNvPr id="3" name="그림 2" descr="텍스트, 스크린샷, 디자인이(가) 표시된 사진&#10;&#10;자동 생성된 설명">
            <a:hlinkClick r:id="rId2" action="ppaction://hlinkfile"/>
            <a:extLst>
              <a:ext uri="{FF2B5EF4-FFF2-40B4-BE49-F238E27FC236}">
                <a16:creationId xmlns:a16="http://schemas.microsoft.com/office/drawing/2014/main" id="{BE727FB0-750B-CC9B-0A79-BA57D56B4DD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579" y="3099083"/>
            <a:ext cx="2829865" cy="342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 descr="텍스트, 스크린샷, 폰트, 디자인이(가) 표시된 사진&#10;&#10;자동 생성된 설명">
            <a:hlinkClick r:id="rId4" action="ppaction://hlinkfile"/>
            <a:extLst>
              <a:ext uri="{FF2B5EF4-FFF2-40B4-BE49-F238E27FC236}">
                <a16:creationId xmlns:a16="http://schemas.microsoft.com/office/drawing/2014/main" id="{5804E0C8-BA73-A68E-5AB3-395361A28A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06"/>
          <a:stretch/>
        </p:blipFill>
        <p:spPr>
          <a:xfrm>
            <a:off x="4740808" y="3099083"/>
            <a:ext cx="3169566" cy="3418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텍스트, 스크린샷, 디자인이(가) 표시된 사진&#10;&#10;자동 생성된 설명">
            <a:hlinkClick r:id="rId6" action="ppaction://hlinkfile"/>
            <a:extLst>
              <a:ext uri="{FF2B5EF4-FFF2-40B4-BE49-F238E27FC236}">
                <a16:creationId xmlns:a16="http://schemas.microsoft.com/office/drawing/2014/main" id="{FA6E9BEE-7A9E-2947-7E3C-E6A770D7C3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04"/>
          <a:stretch/>
        </p:blipFill>
        <p:spPr>
          <a:xfrm>
            <a:off x="1013527" y="2194998"/>
            <a:ext cx="3205356" cy="4371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D9AFA3-6E0C-13E7-3BAF-2CD2F7E7E538}"/>
              </a:ext>
            </a:extLst>
          </p:cNvPr>
          <p:cNvSpPr txBox="1"/>
          <p:nvPr/>
        </p:nvSpPr>
        <p:spPr>
          <a:xfrm>
            <a:off x="3928412" y="453212"/>
            <a:ext cx="1336180" cy="1575530"/>
          </a:xfrm>
          <a:prstGeom prst="rect">
            <a:avLst/>
          </a:prstGeom>
          <a:noFill/>
          <a:effectLst/>
          <a:scene3d>
            <a:camera prst="orthographicFront">
              <a:rot lat="19799989" lon="0" rev="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0" lon="18899972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S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4171" y="209193"/>
            <a:ext cx="7906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ea typeface="Segoe UI Black" panose="020B0A02040204020203" pitchFamily="34" charset="0"/>
              </a:rPr>
              <a:t>SUB PAGES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0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419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6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1" t="29137" r="16424" b="28455"/>
          <a:stretch/>
        </p:blipFill>
        <p:spPr>
          <a:xfrm>
            <a:off x="-471948" y="-294968"/>
            <a:ext cx="12919587" cy="7462685"/>
          </a:xfrm>
          <a:prstGeom prst="rect">
            <a:avLst/>
          </a:prstGeom>
        </p:spPr>
      </p:pic>
      <p:pic>
        <p:nvPicPr>
          <p:cNvPr id="15" name="그림 1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746" y="2487729"/>
            <a:ext cx="5806222" cy="43546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41DD2A-50C5-5B0F-9B75-127D6B5A780D}"/>
              </a:ext>
            </a:extLst>
          </p:cNvPr>
          <p:cNvSpPr txBox="1"/>
          <p:nvPr/>
        </p:nvSpPr>
        <p:spPr>
          <a:xfrm>
            <a:off x="2958351" y="2435149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‘극지연구소’는 극지의 변화를 감시하고 원인을 찾아내며</a:t>
            </a: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극지역 온난화가 초래하는 문제들을 해결하는 기관입니다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4171" y="209193"/>
            <a:ext cx="7922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ea typeface="Segoe UI Black" panose="020B0A02040204020203" pitchFamily="34" charset="0"/>
              </a:rPr>
              <a:t>MAIN PAGE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0"/>
              <a:ea typeface="AppleSDGothicNeoL00" panose="02000503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24100" y="370258"/>
            <a:ext cx="1095375" cy="1334717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rot="1213984">
            <a:off x="3513960" y="551519"/>
            <a:ext cx="983778" cy="130832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 rot="20236055">
            <a:off x="4801826" y="537436"/>
            <a:ext cx="925737" cy="117655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02110">
            <a:off x="6187508" y="715017"/>
            <a:ext cx="925737" cy="117655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 rot="20921308">
            <a:off x="7224462" y="840599"/>
            <a:ext cx="925737" cy="117655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2324100" y="421770"/>
            <a:ext cx="5629021" cy="1899725"/>
            <a:chOff x="2276566" y="-18144"/>
            <a:chExt cx="5629021" cy="1899725"/>
          </a:xfrm>
        </p:grpSpPr>
        <p:sp>
          <p:nvSpPr>
            <p:cNvPr id="35" name="TextBox 34"/>
            <p:cNvSpPr txBox="1"/>
            <p:nvPr/>
          </p:nvSpPr>
          <p:spPr>
            <a:xfrm rot="1393107">
              <a:off x="2276566" y="-18144"/>
              <a:ext cx="1019831" cy="1569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HeroicExtremeLeftFacing"/>
              <a:lightRig rig="threePt" dir="t"/>
            </a:scene3d>
            <a:sp3d prstMaterial="matte">
              <a:bevelT w="0" h="0"/>
              <a:bevelB h="127000"/>
            </a:sp3d>
          </p:spPr>
          <p:txBody>
            <a:bodyPr wrap="none" rtlCol="0">
              <a:spAutoFit/>
            </a:bodyPr>
            <a:lstStyle/>
            <a:p>
              <a:r>
                <a:rPr lang="en-US" altLang="ko-KR" sz="9600" dirty="0">
                  <a:solidFill>
                    <a:schemeClr val="bg1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K</a:t>
              </a:r>
              <a:endParaRPr lang="ko-KR" altLang="en-US" sz="96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393107">
              <a:off x="3470690" y="137465"/>
              <a:ext cx="1074333" cy="1569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  <a:sp3d prstMaterial="matte">
              <a:bevelT h="0"/>
              <a:bevelB h="127000"/>
            </a:sp3d>
          </p:spPr>
          <p:txBody>
            <a:bodyPr wrap="none" rtlCol="0">
              <a:spAutoFit/>
            </a:bodyPr>
            <a:lstStyle/>
            <a:p>
              <a:r>
                <a:rPr lang="en-US" altLang="ko-KR" sz="9600" dirty="0" smtClean="0">
                  <a:solidFill>
                    <a:schemeClr val="bg1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O</a:t>
              </a:r>
              <a:endParaRPr lang="ko-KR" altLang="en-US" sz="96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rot="1393107">
              <a:off x="4749121" y="116610"/>
              <a:ext cx="968535" cy="1569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HeroicExtremeLeftFacing"/>
              <a:lightRig rig="threePt" dir="t"/>
            </a:scene3d>
            <a:sp3d prstMaterial="matte">
              <a:bevelT h="0"/>
              <a:bevelB h="127000"/>
            </a:sp3d>
          </p:spPr>
          <p:txBody>
            <a:bodyPr wrap="none" rtlCol="0">
              <a:spAutoFit/>
            </a:bodyPr>
            <a:lstStyle/>
            <a:p>
              <a:r>
                <a:rPr lang="en-US" altLang="ko-KR" sz="9600" dirty="0" smtClean="0">
                  <a:solidFill>
                    <a:schemeClr val="bg1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P</a:t>
              </a:r>
              <a:endParaRPr lang="ko-KR" altLang="en-US" sz="96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393107">
              <a:off x="6129906" y="231345"/>
              <a:ext cx="990977" cy="1569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ContrastingRightFacing">
                <a:rot lat="20760618" lon="374921" rev="21261110"/>
              </a:camera>
              <a:lightRig rig="threePt" dir="t"/>
            </a:scene3d>
            <a:sp3d prstMaterial="matte">
              <a:bevelT h="0"/>
              <a:bevelB h="127000"/>
            </a:sp3d>
          </p:spPr>
          <p:txBody>
            <a:bodyPr wrap="none" rtlCol="0">
              <a:spAutoFit/>
            </a:bodyPr>
            <a:lstStyle/>
            <a:p>
              <a:r>
                <a:rPr lang="en-US" altLang="ko-KR" sz="9600" dirty="0" smtClean="0">
                  <a:solidFill>
                    <a:schemeClr val="bg1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R</a:t>
              </a:r>
              <a:endParaRPr lang="ko-KR" altLang="en-US" sz="96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314247">
              <a:off x="7323376" y="311921"/>
              <a:ext cx="582211" cy="1569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HeroicExtremeLeftFacing">
                <a:rot lat="21188489" lon="2113123" rev="21425970"/>
              </a:camera>
              <a:lightRig rig="threePt" dir="t"/>
            </a:scene3d>
            <a:sp3d prstMaterial="matte">
              <a:bevelT h="0"/>
              <a:bevelB h="127000"/>
            </a:sp3d>
          </p:spPr>
          <p:txBody>
            <a:bodyPr wrap="none" rtlCol="0">
              <a:spAutoFit/>
            </a:bodyPr>
            <a:lstStyle/>
            <a:p>
              <a:r>
                <a:rPr lang="en-US" altLang="ko-KR" sz="9600" dirty="0" smtClean="0">
                  <a:solidFill>
                    <a:schemeClr val="bg1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I</a:t>
              </a:r>
              <a:endParaRPr lang="ko-KR" altLang="en-US" sz="96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276566" y="362856"/>
            <a:ext cx="5629021" cy="1899725"/>
            <a:chOff x="2276566" y="-18144"/>
            <a:chExt cx="5629021" cy="1899725"/>
          </a:xfrm>
        </p:grpSpPr>
        <p:sp>
          <p:nvSpPr>
            <p:cNvPr id="10" name="TextBox 9"/>
            <p:cNvSpPr txBox="1"/>
            <p:nvPr/>
          </p:nvSpPr>
          <p:spPr>
            <a:xfrm rot="1393107">
              <a:off x="2276566" y="-18144"/>
              <a:ext cx="1019831" cy="1569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HeroicExtremeLeftFacing"/>
              <a:lightRig rig="threePt" dir="t"/>
            </a:scene3d>
            <a:sp3d prstMaterial="matte">
              <a:bevelT w="0" h="0"/>
              <a:bevelB h="127000"/>
            </a:sp3d>
          </p:spPr>
          <p:txBody>
            <a:bodyPr wrap="none" rtlCol="0">
              <a:spAutoFit/>
            </a:bodyPr>
            <a:lstStyle/>
            <a:p>
              <a:r>
                <a:rPr lang="en-US" altLang="ko-KR" sz="9600" dirty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K</a:t>
              </a:r>
              <a:endParaRPr lang="ko-KR" altLang="en-US" sz="9600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393107">
              <a:off x="3470690" y="137465"/>
              <a:ext cx="1074333" cy="1569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  <a:sp3d prstMaterial="matte">
              <a:bevelT h="0"/>
              <a:bevelB h="127000"/>
            </a:sp3d>
          </p:spPr>
          <p:txBody>
            <a:bodyPr wrap="none" rtlCol="0">
              <a:spAutoFit/>
            </a:bodyPr>
            <a:lstStyle/>
            <a:p>
              <a:r>
                <a:rPr lang="en-US" altLang="ko-KR" sz="9600" dirty="0" smtClean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O</a:t>
              </a:r>
              <a:endParaRPr lang="ko-KR" altLang="en-US" sz="9600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1393107">
              <a:off x="4749121" y="116610"/>
              <a:ext cx="968535" cy="1569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HeroicExtremeLeftFacing"/>
              <a:lightRig rig="threePt" dir="t"/>
            </a:scene3d>
            <a:sp3d prstMaterial="matte">
              <a:bevelT h="0"/>
              <a:bevelB h="127000"/>
            </a:sp3d>
          </p:spPr>
          <p:txBody>
            <a:bodyPr wrap="none" rtlCol="0">
              <a:spAutoFit/>
            </a:bodyPr>
            <a:lstStyle/>
            <a:p>
              <a:r>
                <a:rPr lang="en-US" altLang="ko-KR" sz="9600" dirty="0" smtClean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P</a:t>
              </a:r>
              <a:endParaRPr lang="ko-KR" altLang="en-US" sz="9600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1393107">
              <a:off x="6129906" y="231345"/>
              <a:ext cx="990977" cy="1569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ContrastingRightFacing">
                <a:rot lat="20760618" lon="374921" rev="21261110"/>
              </a:camera>
              <a:lightRig rig="threePt" dir="t"/>
            </a:scene3d>
            <a:sp3d prstMaterial="matte">
              <a:bevelT h="0"/>
              <a:bevelB h="127000"/>
            </a:sp3d>
          </p:spPr>
          <p:txBody>
            <a:bodyPr wrap="none" rtlCol="0">
              <a:spAutoFit/>
            </a:bodyPr>
            <a:lstStyle/>
            <a:p>
              <a:r>
                <a:rPr lang="en-US" altLang="ko-KR" sz="9600" dirty="0" smtClean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R</a:t>
              </a:r>
              <a:endParaRPr lang="ko-KR" altLang="en-US" sz="9600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314247">
              <a:off x="7323376" y="311921"/>
              <a:ext cx="582211" cy="1569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HeroicExtremeLeftFacing">
                <a:rot lat="21188489" lon="2113123" rev="21425970"/>
              </a:camera>
              <a:lightRig rig="threePt" dir="t"/>
            </a:scene3d>
            <a:sp3d prstMaterial="matte">
              <a:bevelT h="0"/>
              <a:bevelB h="127000"/>
            </a:sp3d>
          </p:spPr>
          <p:txBody>
            <a:bodyPr wrap="none" rtlCol="0">
              <a:spAutoFit/>
            </a:bodyPr>
            <a:lstStyle/>
            <a:p>
              <a:r>
                <a:rPr lang="en-US" altLang="ko-KR" sz="9600" dirty="0" smtClean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I</a:t>
              </a:r>
              <a:endParaRPr lang="ko-KR" altLang="en-US" sz="9600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89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33FD953-B5C8-A08F-8796-5E3C3D3CFE36}"/>
              </a:ext>
            </a:extLst>
          </p:cNvPr>
          <p:cNvGrpSpPr/>
          <p:nvPr/>
        </p:nvGrpSpPr>
        <p:grpSpPr>
          <a:xfrm rot="16200000">
            <a:off x="2005776" y="-3394043"/>
            <a:ext cx="7755749" cy="13776910"/>
            <a:chOff x="-359764" y="-217715"/>
            <a:chExt cx="12596464" cy="720634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4659BED-9E13-83F3-E10C-1528D3EA7525}"/>
                </a:ext>
              </a:extLst>
            </p:cNvPr>
            <p:cNvSpPr/>
            <p:nvPr/>
          </p:nvSpPr>
          <p:spPr>
            <a:xfrm>
              <a:off x="5814128" y="-217715"/>
              <a:ext cx="6422572" cy="7075715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tx2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tx2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6FF7584-9E04-699A-DDD8-6DE78EDB0C05}"/>
                </a:ext>
              </a:extLst>
            </p:cNvPr>
            <p:cNvSpPr/>
            <p:nvPr/>
          </p:nvSpPr>
          <p:spPr>
            <a:xfrm>
              <a:off x="3073400" y="-108858"/>
              <a:ext cx="6422572" cy="7075715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tx2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tx2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8AE4AE-EECF-47F9-878E-B45C6F4A340B}"/>
                </a:ext>
              </a:extLst>
            </p:cNvPr>
            <p:cNvSpPr/>
            <p:nvPr/>
          </p:nvSpPr>
          <p:spPr>
            <a:xfrm>
              <a:off x="-137886" y="-87086"/>
              <a:ext cx="6422572" cy="707571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961C5DD-5FE6-C215-F704-E1BCD16E173F}"/>
                </a:ext>
              </a:extLst>
            </p:cNvPr>
            <p:cNvSpPr/>
            <p:nvPr/>
          </p:nvSpPr>
          <p:spPr>
            <a:xfrm>
              <a:off x="-359764" y="-87086"/>
              <a:ext cx="3433164" cy="7075715"/>
            </a:xfrm>
            <a:prstGeom prst="rect">
              <a:avLst/>
            </a:prstGeom>
            <a:solidFill>
              <a:srgbClr val="9DAB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377675"/>
            <a:ext cx="9144000" cy="6858000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69284" y="-41065"/>
            <a:ext cx="2112678" cy="1618916"/>
            <a:chOff x="715319" y="-2942"/>
            <a:chExt cx="2112678" cy="1618916"/>
          </a:xfrm>
          <a:scene3d>
            <a:camera prst="perspectiveRelaxed" fov="0">
              <a:rot lat="0" lon="0" rev="0"/>
            </a:camera>
            <a:lightRig rig="threePt" dir="t"/>
          </a:scene3d>
        </p:grpSpPr>
        <p:sp>
          <p:nvSpPr>
            <p:cNvPr id="2" name="TextBox 1"/>
            <p:cNvSpPr txBox="1"/>
            <p:nvPr/>
          </p:nvSpPr>
          <p:spPr>
            <a:xfrm>
              <a:off x="774230" y="46314"/>
              <a:ext cx="2053767" cy="1569660"/>
            </a:xfrm>
            <a:prstGeom prst="rect">
              <a:avLst/>
            </a:prstGeom>
            <a:noFill/>
            <a:sp3d>
              <a:bevelT h="0"/>
            </a:sp3d>
          </p:spPr>
          <p:txBody>
            <a:bodyPr wrap="none" rtlCol="0">
              <a:spAutoFit/>
            </a:bodyPr>
            <a:lstStyle/>
            <a:p>
              <a:r>
                <a:rPr lang="en-US" altLang="ko-KR" sz="9600" dirty="0" smtClean="0">
                  <a:solidFill>
                    <a:schemeClr val="accent1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MY</a:t>
              </a:r>
              <a:endParaRPr lang="ko-KR" altLang="en-US" sz="9600" dirty="0">
                <a:solidFill>
                  <a:schemeClr val="accent1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5319" y="-2942"/>
              <a:ext cx="2053767" cy="1569660"/>
            </a:xfrm>
            <a:prstGeom prst="rect">
              <a:avLst/>
            </a:prstGeom>
            <a:noFill/>
            <a:sp3d>
              <a:bevelT h="0"/>
            </a:sp3d>
          </p:spPr>
          <p:txBody>
            <a:bodyPr wrap="none" rtlCol="0">
              <a:spAutoFit/>
            </a:bodyPr>
            <a:lstStyle/>
            <a:p>
              <a:r>
                <a:rPr lang="en-US" altLang="ko-KR" sz="9600" dirty="0" smtClean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MY</a:t>
              </a:r>
              <a:endParaRPr lang="ko-KR" altLang="en-US" sz="9600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9284" y="1579957"/>
            <a:ext cx="3495169" cy="1631493"/>
            <a:chOff x="-35989" y="1649749"/>
            <a:chExt cx="3495169" cy="1631493"/>
          </a:xfrm>
        </p:grpSpPr>
        <p:sp>
          <p:nvSpPr>
            <p:cNvPr id="10" name="TextBox 9"/>
            <p:cNvSpPr txBox="1"/>
            <p:nvPr/>
          </p:nvSpPr>
          <p:spPr>
            <a:xfrm>
              <a:off x="25227" y="1711582"/>
              <a:ext cx="343395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dirty="0" smtClean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LAND</a:t>
              </a:r>
              <a:endParaRPr lang="ko-KR" altLang="en-US" sz="9600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35989" y="1649749"/>
              <a:ext cx="343395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dirty="0" smtClean="0">
                  <a:solidFill>
                    <a:schemeClr val="accent1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LAND</a:t>
              </a:r>
              <a:endParaRPr lang="ko-KR" altLang="en-US" sz="9600" dirty="0">
                <a:solidFill>
                  <a:schemeClr val="accent1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9015458" y="1576682"/>
            <a:ext cx="2339118" cy="1634768"/>
            <a:chOff x="9090308" y="1646473"/>
            <a:chExt cx="2339118" cy="1634768"/>
          </a:xfrm>
        </p:grpSpPr>
        <p:sp>
          <p:nvSpPr>
            <p:cNvPr id="11" name="TextBox 10"/>
            <p:cNvSpPr txBox="1"/>
            <p:nvPr/>
          </p:nvSpPr>
          <p:spPr>
            <a:xfrm>
              <a:off x="9149635" y="1711581"/>
              <a:ext cx="227979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dirty="0" smtClean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ING</a:t>
              </a:r>
              <a:endParaRPr lang="ko-KR" altLang="en-US" sz="9600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090308" y="1646473"/>
              <a:ext cx="227979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dirty="0" smtClean="0">
                  <a:solidFill>
                    <a:schemeClr val="tx2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ING</a:t>
              </a:r>
              <a:endParaRPr lang="ko-KR" altLang="en-US" sz="9600" dirty="0">
                <a:solidFill>
                  <a:schemeClr val="tx2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07384" y="3214797"/>
            <a:ext cx="3495169" cy="1608052"/>
            <a:chOff x="-215713" y="3421764"/>
            <a:chExt cx="3495169" cy="1608052"/>
          </a:xfrm>
        </p:grpSpPr>
        <p:sp>
          <p:nvSpPr>
            <p:cNvPr id="12" name="TextBox 11"/>
            <p:cNvSpPr txBox="1"/>
            <p:nvPr/>
          </p:nvSpPr>
          <p:spPr>
            <a:xfrm>
              <a:off x="-83965" y="3460156"/>
              <a:ext cx="336342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PAGE</a:t>
              </a:r>
              <a:endParaRPr lang="ko-KR" altLang="en-US" sz="9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-215713" y="3421764"/>
              <a:ext cx="336342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dirty="0" smtClean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PAGE</a:t>
              </a:r>
              <a:endParaRPr lang="ko-KR" altLang="en-US" sz="9600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351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147</Words>
  <Application>Microsoft Office PowerPoint</Application>
  <PresentationFormat>와이드스크린</PresentationFormat>
  <Paragraphs>72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8" baseType="lpstr">
      <vt:lpstr>ADLaM Display</vt:lpstr>
      <vt:lpstr>Adobe Song Std L</vt:lpstr>
      <vt:lpstr>AppleSDGothicNeoH00</vt:lpstr>
      <vt:lpstr>AppleSDGothicNeoL00</vt:lpstr>
      <vt:lpstr>Noto Sans KR</vt:lpstr>
      <vt:lpstr>Noto Sans KR Black</vt:lpstr>
      <vt:lpstr>Noto Sans KR Medium</vt:lpstr>
      <vt:lpstr>맑은 고딕</vt:lpstr>
      <vt:lpstr>Arial</vt:lpstr>
      <vt:lpstr>Montserrat</vt:lpstr>
      <vt:lpstr>Segoe UI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Juhyeon An</dc:creator>
  <cp:lastModifiedBy>user</cp:lastModifiedBy>
  <cp:revision>29</cp:revision>
  <dcterms:created xsi:type="dcterms:W3CDTF">2023-10-03T18:36:59Z</dcterms:created>
  <dcterms:modified xsi:type="dcterms:W3CDTF">2023-10-04T03:48:33Z</dcterms:modified>
</cp:coreProperties>
</file>